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_rels/presentation.xml.rels" ContentType="application/vnd.openxmlformats-package.relationship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slide21.xml" ContentType="application/vnd.openxmlformats-officedocument.presentationml.slide+xml"/>
  <Override PartName="/ppt/media/image1.png" ContentType="image/png"/>
  <Override PartName="/ppt/media/image2.png" ContentType="image/png"/>
  <Override PartName="/ppt/media/image3.png" ContentType="image/png"/>
  <Override PartName="/ppt/media/image6.jpeg" ContentType="image/jpeg"/>
  <Override PartName="/ppt/media/image4.png" ContentType="image/png"/>
  <Override PartName="/ppt/media/image10.png" ContentType="image/png"/>
  <Override PartName="/ppt/media/image5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11.png" ContentType="image/png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F5F4FA4-BA21-4D05-ABD7-D88C62113B8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0684502-9E3A-4941-91A8-4DC071C23F9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01A10CE-8FDF-41D5-B622-BE20AF5DE34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A43E05F-4F9E-488A-B274-3798B8BD8B1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C8D254E-C9BA-440C-82CE-0C550AACF79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7500150-212F-4F26-8B52-A7689251499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667959E-0D7C-4B41-BF60-9EE4E4BFC97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D850CC-7BAB-434D-8B23-82F0C5D893A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70200" cy="4386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39FD866-8586-4FC9-8EBE-7947640B84A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22DD8B2-37E1-4CD3-A814-08303312815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144ED83-C570-4C50-9169-45F572042F7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479A05E-2905-4FD8-83F4-7B341E6C082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sr-R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sr-R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447000" y="5164560"/>
            <a:ext cx="3193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de-CH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CH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sr-R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7226640" y="5164560"/>
            <a:ext cx="234756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de-CH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78AF89C-2F6A-4AAC-9E27-79CDB74CED71}" type="slidenum">
              <a:rPr b="0" lang="de-CH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sr-R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503640" y="5164560"/>
            <a:ext cx="234756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sr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sr-R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sr-R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R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r-R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sr-R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R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sr-R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r-R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sr-R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R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sr-R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R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sr-R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R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sr-R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6.jpeg"/><Relationship Id="rId3" Type="http://schemas.openxmlformats.org/officeDocument/2006/relationships/slideLayout" Target="../slideLayouts/slideLayout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360360" y="1755720"/>
            <a:ext cx="9360000" cy="215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3600" spc="-1" strike="noStrike">
                <a:solidFill>
                  <a:srgbClr val="000000"/>
                </a:solidFill>
                <a:latin typeface="Times New Roman"/>
              </a:rPr>
              <a:t>Оптимизација управљања паралелним манипулатором употребом еволутивних алгоритама</a:t>
            </a:r>
            <a:endParaRPr b="0" lang="sr-RS" sz="3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2" name=""/>
          <p:cNvSpPr/>
          <p:nvPr/>
        </p:nvSpPr>
        <p:spPr>
          <a:xfrm>
            <a:off x="6479280" y="4725000"/>
            <a:ext cx="2699280" cy="42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Лазар Попадић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Кретање честица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6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7" name="" descr=""/>
          <p:cNvPicPr/>
          <p:nvPr/>
        </p:nvPicPr>
        <p:blipFill>
          <a:blip r:embed="rId2"/>
          <a:stretch/>
        </p:blipFill>
        <p:spPr>
          <a:xfrm>
            <a:off x="576360" y="1474200"/>
            <a:ext cx="8928000" cy="1225800"/>
          </a:xfrm>
          <a:prstGeom prst="rect">
            <a:avLst/>
          </a:prstGeom>
          <a:ln w="0">
            <a:noFill/>
          </a:ln>
        </p:spPr>
      </p:pic>
      <p:pic>
        <p:nvPicPr>
          <p:cNvPr id="68" name="" descr=""/>
          <p:cNvPicPr/>
          <p:nvPr/>
        </p:nvPicPr>
        <p:blipFill>
          <a:blip r:embed="rId3"/>
          <a:stretch/>
        </p:blipFill>
        <p:spPr>
          <a:xfrm>
            <a:off x="3009240" y="3089160"/>
            <a:ext cx="4062600" cy="1702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Резултати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0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Резултати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Неоптимизовани параметри</a:t>
            </a:r>
            <a:br>
              <a:rPr sz="2800"/>
            </a:b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2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511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Резултати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Први критеријум оптималности</a:t>
            </a:r>
            <a:br>
              <a:rPr sz="2800"/>
            </a:b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4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75" name="" descr=""/>
          <p:cNvPicPr/>
          <p:nvPr/>
        </p:nvPicPr>
        <p:blipFill>
          <a:blip r:embed="rId2"/>
          <a:stretch/>
        </p:blipFill>
        <p:spPr>
          <a:xfrm>
            <a:off x="3042360" y="3060000"/>
            <a:ext cx="3996360" cy="1440000"/>
          </a:xfrm>
          <a:prstGeom prst="rect">
            <a:avLst/>
          </a:prstGeom>
          <a:ln w="0">
            <a:noFill/>
          </a:ln>
        </p:spPr>
      </p:pic>
      <p:pic>
        <p:nvPicPr>
          <p:cNvPr id="76" name="" descr=""/>
          <p:cNvPicPr/>
          <p:nvPr/>
        </p:nvPicPr>
        <p:blipFill>
          <a:blip r:embed="rId3"/>
          <a:stretch/>
        </p:blipFill>
        <p:spPr>
          <a:xfrm>
            <a:off x="2410560" y="1620000"/>
            <a:ext cx="5259960" cy="1150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511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Резултати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Први критеријум оптималности</a:t>
            </a:r>
            <a:br>
              <a:rPr sz="2800"/>
            </a:b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8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511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Резултати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Први критеријум оптималности</a:t>
            </a:r>
            <a:br>
              <a:rPr sz="2800"/>
            </a:b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0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511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Резултати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Други критеријум оптималности</a:t>
            </a:r>
            <a:br>
              <a:rPr sz="2800"/>
            </a:b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2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83" name="" descr=""/>
          <p:cNvPicPr/>
          <p:nvPr/>
        </p:nvPicPr>
        <p:blipFill>
          <a:blip r:embed="rId2"/>
          <a:stretch/>
        </p:blipFill>
        <p:spPr>
          <a:xfrm>
            <a:off x="987120" y="1700280"/>
            <a:ext cx="8106480" cy="999720"/>
          </a:xfrm>
          <a:prstGeom prst="rect">
            <a:avLst/>
          </a:prstGeom>
          <a:ln w="0">
            <a:noFill/>
          </a:ln>
        </p:spPr>
      </p:pic>
      <p:pic>
        <p:nvPicPr>
          <p:cNvPr id="84" name="" descr=""/>
          <p:cNvPicPr/>
          <p:nvPr/>
        </p:nvPicPr>
        <p:blipFill>
          <a:blip r:embed="rId3"/>
          <a:stretch/>
        </p:blipFill>
        <p:spPr>
          <a:xfrm>
            <a:off x="2374560" y="3020040"/>
            <a:ext cx="5331960" cy="1479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511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Резултати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Други критеријум оптималности</a:t>
            </a:r>
            <a:br>
              <a:rPr sz="2800"/>
            </a:b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6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511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Резултати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Други критеријум оптималности</a:t>
            </a:r>
            <a:br>
              <a:rPr sz="2800"/>
            </a:b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8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493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Провера добијених параметара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0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853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Инспирација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DexTAR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Наслов слајда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2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Наслов слајда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4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853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Инспирација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3D штампачи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6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" descr=""/>
          <p:cNvPicPr/>
          <p:nvPr/>
        </p:nvPicPr>
        <p:blipFill>
          <a:blip r:embed="rId2"/>
          <a:stretch/>
        </p:blipFill>
        <p:spPr>
          <a:xfrm>
            <a:off x="4680000" y="0"/>
            <a:ext cx="4510440" cy="5096160"/>
          </a:xfrm>
          <a:prstGeom prst="rect">
            <a:avLst/>
          </a:prstGeom>
          <a:ln w="0">
            <a:noFill/>
          </a:ln>
        </p:spPr>
      </p:pic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Петочлани паралелни манипулатор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9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" descr=""/>
          <p:cNvPicPr/>
          <p:nvPr/>
        </p:nvPicPr>
        <p:blipFill>
          <a:blip r:embed="rId2"/>
          <a:stretch/>
        </p:blipFill>
        <p:spPr>
          <a:xfrm>
            <a:off x="4680000" y="83160"/>
            <a:ext cx="4341960" cy="4956480"/>
          </a:xfrm>
          <a:prstGeom prst="rect">
            <a:avLst/>
          </a:prstGeom>
          <a:ln w="0">
            <a:noFill/>
          </a:ln>
        </p:spPr>
      </p:pic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Кинематска анализа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2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Динамичка анализа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4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5" name="" descr=""/>
          <p:cNvPicPr/>
          <p:nvPr/>
        </p:nvPicPr>
        <p:blipFill>
          <a:blip r:embed="rId2"/>
          <a:stretch/>
        </p:blipFill>
        <p:spPr>
          <a:xfrm>
            <a:off x="808200" y="763920"/>
            <a:ext cx="8463600" cy="4141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Динамичка анализа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7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8" name="" descr=""/>
          <p:cNvPicPr/>
          <p:nvPr/>
        </p:nvPicPr>
        <p:blipFill>
          <a:blip r:embed="rId2"/>
          <a:stretch/>
        </p:blipFill>
        <p:spPr>
          <a:xfrm>
            <a:off x="346320" y="1211040"/>
            <a:ext cx="9387360" cy="3247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Оптимизација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0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1" name="" descr=""/>
          <p:cNvPicPr/>
          <p:nvPr/>
        </p:nvPicPr>
        <p:blipFill>
          <a:blip r:embed="rId2"/>
          <a:stretch/>
        </p:blipFill>
        <p:spPr>
          <a:xfrm>
            <a:off x="3600000" y="61560"/>
            <a:ext cx="5399640" cy="5009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" descr=""/>
          <p:cNvPicPr/>
          <p:nvPr/>
        </p:nvPicPr>
        <p:blipFill>
          <a:blip r:embed="rId2"/>
          <a:stretch/>
        </p:blipFill>
        <p:spPr>
          <a:xfrm>
            <a:off x="4003920" y="532440"/>
            <a:ext cx="5536080" cy="4507560"/>
          </a:xfrm>
          <a:prstGeom prst="rect">
            <a:avLst/>
          </a:prstGeom>
          <a:ln w="0">
            <a:noFill/>
          </a:ln>
        </p:spPr>
      </p:pic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781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Particle swarm optimization (PSO)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4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</TotalTime>
  <Application>LibreOffice/7.6.0.3$Windows_X86_64 LibreOffice_project/69edd8b8ebc41d00b4de3915dc82f8f0fc3b6265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2024-09-16T17:08:32Z</dcterms:created>
  <dc:creator/>
  <dc:description/>
  <dc:language>sr-RS</dc:language>
  <cp:lastModifiedBy/>
  <dcterms:modified xsi:type="dcterms:W3CDTF">2024-09-18T19:09:00Z</dcterms:modified>
  <cp:revision>22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